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78"/>
    <p:restoredTop sz="94637"/>
  </p:normalViewPr>
  <p:slideViewPr>
    <p:cSldViewPr snapToGrid="0">
      <p:cViewPr>
        <p:scale>
          <a:sx n="115" d="100"/>
          <a:sy n="115" d="100"/>
        </p:scale>
        <p:origin x="-4432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0EBE-5ADC-4855-0604-B64DD1CE9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ABEB8-52F2-1082-BF35-0553EF065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C2828-8B82-8680-1D06-1875AFB6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AC824-E5C5-E1DC-4043-378C08A0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13BB2-CFC5-A4D0-AA61-AF090143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5285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17E7-44D3-7B8C-0A78-4E9CCC1E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B84F5-4598-FC1C-9260-50AA93A72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9954-C729-DF0C-8D08-099A9D4E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61F0-36FD-5018-C939-AD298A69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C11DA-2BFE-F84B-0C04-2EE61486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819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697E0-B614-1E35-2183-F51B57D18C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F85C6-8975-8E75-5290-3FF3B16FC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E199B-076A-C771-4557-47055A9D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8B4B2-CBCE-A965-6B1F-D84D22A4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3C619-A206-7668-AC9D-27D15107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349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A12E-04B7-2487-3C20-6B8150B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E94C-F536-B70D-6321-4DBA84956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5E10F-623B-4F48-EE52-2D2D12A3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5C792-C422-08B4-0B16-FB3888FE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90A31-1C0F-ACEA-C375-4C3E33D5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802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4D66-EBB2-B152-6A30-95E8A292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C09CE-6142-C09C-5260-BB78F6C9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87DB-20CF-855C-8B24-144A9C00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F7CA7-37A2-8430-4A2F-CF315F22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9956C-0735-F04B-B946-3A5E5771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9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CDAF-FC5D-0287-C8C7-50B4B2AE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41F6-3BD8-7547-551D-B0B9FAF48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28F30-DD43-86C1-17AE-2C8621A39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FD3F4-8BCC-46ED-92D7-CE2CD8B0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363BF-5DCF-09D9-7377-6415CCD5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78D59-C915-B1AC-5941-B5140274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969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8CC3-B519-766E-7C06-2D7C4B54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6A2F7-FFFC-E93D-D200-0131EBEB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D574D-49CC-A329-DD5F-9FD43B4EE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4D272-383A-1534-080D-55127E8F5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3CFD5-649A-2A97-4B4D-99F523A48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86A44-82CC-1752-2E5F-12D921E9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FAB34-F4A8-216D-1759-804399E6C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4068E4-BD87-88E3-8A2B-C1679089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058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6BE4-B1F8-D8F3-47AD-9E8A279A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1DD42-00D1-31B3-382E-448DE57C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8220D-584D-F70C-6163-6F6A5755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FC523-E162-A96F-AA37-FB4BE43B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635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AF54F-8ED0-A28A-55CE-1FBD80AD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C7A6D-2396-E3AF-AD6F-DDC15408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F2E17-13DD-CAE0-1E5A-97CD914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554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1B6A-7F8B-67EC-F176-06AB8506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0246E-801B-381C-E2EE-880D94F2B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EFFC9-2CE7-9298-CFE6-D6498FD1C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9BB36-275C-5AD0-722D-0D4A1745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75A4E-4188-35F9-F0A5-AF82DA7D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9DBAC-1F40-7886-470E-A9DAD4C7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268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11B1-5B9C-4709-3C5E-7AED113C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4E9D5-ABF5-9A7F-9D24-0A13DFEF3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0D33B-14A2-09EF-89F8-0C9DFE79F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FA8C4-5DED-76F2-D315-1FE78C5E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942C0-7099-0C40-495A-D5050F6E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EC933-C4F7-E46E-75CD-8E1A1F8D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D5923-04B8-48E5-B556-1992A046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83CEB-58BB-291A-57C0-AC4E137BF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5177A-C6E5-32CF-15A4-70A36941D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D494E-D439-4A4D-87BC-EB391656061F}" type="datetimeFigureOut">
              <a:rPr lang="es-ES_tradnl" smtClean="0"/>
              <a:t>17/11/23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C3A8E-058B-A574-1824-F9BBA6B4E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DFBD-3A96-0D4B-3D3A-41A91B282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DE3F9-0D24-8F45-A627-1CCAF6D6B2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882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yellow hat&#10;&#10;Description automatically generated">
            <a:extLst>
              <a:ext uri="{FF2B5EF4-FFF2-40B4-BE49-F238E27FC236}">
                <a16:creationId xmlns:a16="http://schemas.microsoft.com/office/drawing/2014/main" id="{B41ED619-AE23-5B6C-26DB-3E59A232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082"/>
            <a:ext cx="11645828" cy="3544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2DF10-BE6F-59A8-B2BF-8714EB5F2B25}"/>
              </a:ext>
            </a:extLst>
          </p:cNvPr>
          <p:cNvSpPr txBox="1"/>
          <p:nvPr/>
        </p:nvSpPr>
        <p:spPr>
          <a:xfrm>
            <a:off x="997529" y="99750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Titulos</a:t>
            </a:r>
            <a:r>
              <a:rPr lang="es-ES_tradnl" dirty="0"/>
              <a:t> –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Main</a:t>
            </a:r>
            <a:endParaRPr lang="es-ES_trad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7B70A-92C2-3B17-56E6-EFE311E692D6}"/>
              </a:ext>
            </a:extLst>
          </p:cNvPr>
          <p:cNvSpPr txBox="1"/>
          <p:nvPr/>
        </p:nvSpPr>
        <p:spPr>
          <a:xfrm>
            <a:off x="688770" y="4013860"/>
            <a:ext cx="304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Button_Main</a:t>
            </a:r>
            <a:r>
              <a:rPr lang="es-ES_tradnl" dirty="0"/>
              <a:t> –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Main</a:t>
            </a:r>
            <a:endParaRPr lang="es-ES_trad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74C0E-4A12-4284-2463-E24F6E3A15E7}"/>
              </a:ext>
            </a:extLst>
          </p:cNvPr>
          <p:cNvSpPr txBox="1"/>
          <p:nvPr/>
        </p:nvSpPr>
        <p:spPr>
          <a:xfrm>
            <a:off x="6403770" y="4055423"/>
            <a:ext cx="369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Titulo y subtitulo– </a:t>
            </a:r>
            <a:r>
              <a:rPr lang="es-ES_tradnl" dirty="0" err="1"/>
              <a:t>Section</a:t>
            </a:r>
            <a:r>
              <a:rPr lang="es-ES_tradnl" dirty="0"/>
              <a:t> </a:t>
            </a:r>
            <a:r>
              <a:rPr lang="es-ES_tradnl" dirty="0" err="1"/>
              <a:t>Main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8298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1F2135-47B5-6E4D-44D8-58F48954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3" y="733412"/>
            <a:ext cx="11012083" cy="857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84D03-5BA6-DF04-772D-5CC303D3730F}"/>
              </a:ext>
            </a:extLst>
          </p:cNvPr>
          <p:cNvSpPr txBox="1"/>
          <p:nvPr/>
        </p:nvSpPr>
        <p:spPr>
          <a:xfrm>
            <a:off x="1021593" y="1507728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Titulos-Navbar</a:t>
            </a:r>
            <a:endParaRPr lang="es-ES_tradnl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17049C2-D4F5-8C8E-0A5C-4EAD5728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2" y="2677012"/>
            <a:ext cx="7772400" cy="365418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1FDF2D4-7166-A923-E571-663E04022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77" y="3040983"/>
            <a:ext cx="7214260" cy="3502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9C03AE-A864-F1AC-2B95-8DF6B611F5DB}"/>
              </a:ext>
            </a:extLst>
          </p:cNvPr>
          <p:cNvSpPr txBox="1"/>
          <p:nvPr/>
        </p:nvSpPr>
        <p:spPr>
          <a:xfrm>
            <a:off x="9749643" y="1525182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Button_Navbar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A7B6C-A3A9-BE79-BA61-50401902A321}"/>
              </a:ext>
            </a:extLst>
          </p:cNvPr>
          <p:cNvSpPr txBox="1"/>
          <p:nvPr/>
        </p:nvSpPr>
        <p:spPr>
          <a:xfrm>
            <a:off x="819398" y="2368430"/>
            <a:ext cx="39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Titulos</a:t>
            </a:r>
            <a:r>
              <a:rPr lang="es-ES_tradnl" dirty="0"/>
              <a:t> y </a:t>
            </a:r>
            <a:r>
              <a:rPr lang="es-ES_tradnl" dirty="0" err="1"/>
              <a:t>subtitulos</a:t>
            </a:r>
            <a:r>
              <a:rPr lang="es-ES_tradnl" dirty="0"/>
              <a:t> - </a:t>
            </a:r>
            <a:r>
              <a:rPr lang="es-ES_tradnl" dirty="0" err="1"/>
              <a:t>menu</a:t>
            </a:r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6EAD7-A60D-2FC3-B98D-47C728AD12CF}"/>
              </a:ext>
            </a:extLst>
          </p:cNvPr>
          <p:cNvSpPr txBox="1"/>
          <p:nvPr/>
        </p:nvSpPr>
        <p:spPr>
          <a:xfrm>
            <a:off x="4883729" y="347287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Texto - </a:t>
            </a:r>
            <a:r>
              <a:rPr lang="es-ES_tradnl" dirty="0" err="1"/>
              <a:t>preNavbar</a:t>
            </a:r>
            <a:endParaRPr lang="es-ES_trad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A6A8F-48AB-F774-3450-147B9D76B878}"/>
              </a:ext>
            </a:extLst>
          </p:cNvPr>
          <p:cNvSpPr txBox="1"/>
          <p:nvPr/>
        </p:nvSpPr>
        <p:spPr>
          <a:xfrm>
            <a:off x="819398" y="364080"/>
            <a:ext cx="318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Button_gamezone</a:t>
            </a:r>
            <a:r>
              <a:rPr lang="es-ES_tradnl" dirty="0"/>
              <a:t> - </a:t>
            </a:r>
            <a:r>
              <a:rPr lang="es-ES_tradnl" dirty="0" err="1"/>
              <a:t>preNavbar</a:t>
            </a:r>
            <a:endParaRPr lang="es-ES_trad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AE5E5-B6EF-FAC9-3280-F33989A862C0}"/>
              </a:ext>
            </a:extLst>
          </p:cNvPr>
          <p:cNvSpPr txBox="1"/>
          <p:nvPr/>
        </p:nvSpPr>
        <p:spPr>
          <a:xfrm>
            <a:off x="8907432" y="297961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Button_preNavbar</a:t>
            </a:r>
            <a:endParaRPr lang="es-ES_trad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BF3C56-7BE0-F001-484F-AE73B62767A2}"/>
              </a:ext>
            </a:extLst>
          </p:cNvPr>
          <p:cNvSpPr txBox="1"/>
          <p:nvPr/>
        </p:nvSpPr>
        <p:spPr>
          <a:xfrm>
            <a:off x="4402102" y="1507728"/>
            <a:ext cx="224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Button_finde-Navbar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1455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E0726D95-739F-2D27-CC2C-84DB4EE2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5" y="1162549"/>
            <a:ext cx="6130224" cy="2580141"/>
          </a:xfrm>
          <a:prstGeom prst="rect">
            <a:avLst/>
          </a:prstGeom>
        </p:spPr>
      </p:pic>
      <p:pic>
        <p:nvPicPr>
          <p:cNvPr id="7" name="Picture 6" descr="A screenshot of a mobile app&#10;&#10;Description automatically generated">
            <a:extLst>
              <a:ext uri="{FF2B5EF4-FFF2-40B4-BE49-F238E27FC236}">
                <a16:creationId xmlns:a16="http://schemas.microsoft.com/office/drawing/2014/main" id="{879AC800-6351-3684-0263-6436998C1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25" y="1296307"/>
            <a:ext cx="5587340" cy="2580141"/>
          </a:xfrm>
          <a:prstGeom prst="rect">
            <a:avLst/>
          </a:prstGeom>
        </p:spPr>
      </p:pic>
      <p:pic>
        <p:nvPicPr>
          <p:cNvPr id="9" name="Picture 8" descr="Screens screenshot of a video game&#10;&#10;Description automatically generated">
            <a:extLst>
              <a:ext uri="{FF2B5EF4-FFF2-40B4-BE49-F238E27FC236}">
                <a16:creationId xmlns:a16="http://schemas.microsoft.com/office/drawing/2014/main" id="{23E10D0A-DC4C-29D5-F453-936267FED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925" y="4094668"/>
            <a:ext cx="5587340" cy="2476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C0498F-DF12-4FFD-BD09-4E954E401E2A}"/>
              </a:ext>
            </a:extLst>
          </p:cNvPr>
          <p:cNvSpPr txBox="1"/>
          <p:nvPr/>
        </p:nvSpPr>
        <p:spPr>
          <a:xfrm>
            <a:off x="522516" y="550652"/>
            <a:ext cx="37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Titulos</a:t>
            </a:r>
            <a:r>
              <a:rPr lang="es-ES_tradnl" dirty="0"/>
              <a:t> y </a:t>
            </a:r>
            <a:r>
              <a:rPr lang="es-ES_tradnl" dirty="0" err="1"/>
              <a:t>Subtitulos</a:t>
            </a:r>
            <a:r>
              <a:rPr lang="es-ES_tradnl" dirty="0"/>
              <a:t> – </a:t>
            </a:r>
            <a:r>
              <a:rPr lang="es-ES_tradnl" dirty="0" err="1"/>
              <a:t>card</a:t>
            </a:r>
            <a:r>
              <a:rPr lang="es-ES_tradnl" dirty="0"/>
              <a:t> productos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2ADC2-0FE3-23BF-D6E7-3C1B08C384D8}"/>
              </a:ext>
            </a:extLst>
          </p:cNvPr>
          <p:cNvSpPr txBox="1"/>
          <p:nvPr/>
        </p:nvSpPr>
        <p:spPr>
          <a:xfrm>
            <a:off x="2208812" y="3697613"/>
            <a:ext cx="37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Button_Compra</a:t>
            </a:r>
            <a:r>
              <a:rPr lang="es-ES_tradnl" dirty="0"/>
              <a:t> – </a:t>
            </a:r>
            <a:r>
              <a:rPr lang="es-ES_tradnl" dirty="0" err="1"/>
              <a:t>card</a:t>
            </a:r>
            <a:r>
              <a:rPr lang="es-ES_tradnl" dirty="0"/>
              <a:t> productos</a:t>
            </a:r>
          </a:p>
        </p:txBody>
      </p:sp>
    </p:spTree>
    <p:extLst>
      <p:ext uri="{BB962C8B-B14F-4D97-AF65-F5344CB8AC3E}">
        <p14:creationId xmlns:p14="http://schemas.microsoft.com/office/powerpoint/2010/main" val="312068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book&#10;&#10;Description automatically generated">
            <a:extLst>
              <a:ext uri="{FF2B5EF4-FFF2-40B4-BE49-F238E27FC236}">
                <a16:creationId xmlns:a16="http://schemas.microsoft.com/office/drawing/2014/main" id="{EA7D3EE4-B1F7-54B5-3655-3BD35A06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60"/>
            <a:ext cx="9277827" cy="3677631"/>
          </a:xfrm>
          <a:prstGeom prst="rect">
            <a:avLst/>
          </a:prstGeom>
        </p:spPr>
      </p:pic>
      <p:pic>
        <p:nvPicPr>
          <p:cNvPr id="7" name="Picture 6" descr="A group of objects with text&#10;&#10;Description automatically generated">
            <a:extLst>
              <a:ext uri="{FF2B5EF4-FFF2-40B4-BE49-F238E27FC236}">
                <a16:creationId xmlns:a16="http://schemas.microsoft.com/office/drawing/2014/main" id="{E6A13087-47F1-52BB-6E10-AC601595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694" y="4177795"/>
            <a:ext cx="9446821" cy="2482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34D957-FF50-4D00-0F17-81CAF452851E}"/>
              </a:ext>
            </a:extLst>
          </p:cNvPr>
          <p:cNvSpPr txBox="1"/>
          <p:nvPr/>
        </p:nvSpPr>
        <p:spPr>
          <a:xfrm>
            <a:off x="239485" y="4177795"/>
            <a:ext cx="169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Stickers</a:t>
            </a:r>
            <a:r>
              <a:rPr lang="es-ES_tradnl" dirty="0"/>
              <a:t> - titulo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5D4F6-2E9B-190B-64D7-C811FC7A52C2}"/>
              </a:ext>
            </a:extLst>
          </p:cNvPr>
          <p:cNvSpPr txBox="1"/>
          <p:nvPr/>
        </p:nvSpPr>
        <p:spPr>
          <a:xfrm>
            <a:off x="8602658" y="1195556"/>
            <a:ext cx="329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Titulo, subtitulo y texto – </a:t>
            </a:r>
            <a:r>
              <a:rPr lang="es-ES_tradnl" dirty="0" err="1"/>
              <a:t>card</a:t>
            </a:r>
            <a:r>
              <a:rPr lang="es-ES_tradnl" dirty="0"/>
              <a:t> Blogs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5B73D-0A6C-FF85-0149-49C976D8DDFA}"/>
              </a:ext>
            </a:extLst>
          </p:cNvPr>
          <p:cNvSpPr txBox="1"/>
          <p:nvPr/>
        </p:nvSpPr>
        <p:spPr>
          <a:xfrm>
            <a:off x="8548869" y="382009"/>
            <a:ext cx="329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Button</a:t>
            </a:r>
            <a:r>
              <a:rPr lang="es-ES_tradnl" dirty="0"/>
              <a:t> </a:t>
            </a:r>
            <a:r>
              <a:rPr lang="es-ES_tradnl" dirty="0" err="1"/>
              <a:t>articulos</a:t>
            </a:r>
            <a:r>
              <a:rPr lang="es-ES_tradnl" dirty="0"/>
              <a:t>– </a:t>
            </a:r>
            <a:r>
              <a:rPr lang="es-ES_tradnl" dirty="0" err="1"/>
              <a:t>card</a:t>
            </a:r>
            <a:r>
              <a:rPr lang="es-ES_tradnl" dirty="0"/>
              <a:t> Blogs</a:t>
            </a:r>
          </a:p>
        </p:txBody>
      </p:sp>
    </p:spTree>
    <p:extLst>
      <p:ext uri="{BB962C8B-B14F-4D97-AF65-F5344CB8AC3E}">
        <p14:creationId xmlns:p14="http://schemas.microsoft.com/office/powerpoint/2010/main" val="330212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&#10;&#10;Description automatically generated">
            <a:extLst>
              <a:ext uri="{FF2B5EF4-FFF2-40B4-BE49-F238E27FC236}">
                <a16:creationId xmlns:a16="http://schemas.microsoft.com/office/drawing/2014/main" id="{78EC8A9A-9F82-948E-4975-670116B1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1" y="435236"/>
            <a:ext cx="11658600" cy="1637491"/>
          </a:xfrm>
          <a:prstGeom prst="rect">
            <a:avLst/>
          </a:prstGeom>
        </p:spPr>
      </p:pic>
      <p:pic>
        <p:nvPicPr>
          <p:cNvPr id="7" name="Picture 6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50B7D0F-4727-C374-9DD5-4722E8BB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25" y="2072727"/>
            <a:ext cx="10090686" cy="4747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36422-62D2-0ACD-F013-82399201E2E6}"/>
              </a:ext>
            </a:extLst>
          </p:cNvPr>
          <p:cNvSpPr txBox="1"/>
          <p:nvPr/>
        </p:nvSpPr>
        <p:spPr>
          <a:xfrm>
            <a:off x="1060367" y="250570"/>
            <a:ext cx="24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Texto - bienvenida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640C3-E9B8-FD28-5A7C-B3D4AB858ECB}"/>
              </a:ext>
            </a:extLst>
          </p:cNvPr>
          <p:cNvSpPr txBox="1"/>
          <p:nvPr/>
        </p:nvSpPr>
        <p:spPr>
          <a:xfrm>
            <a:off x="94013" y="2019108"/>
            <a:ext cx="1350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Titulo y </a:t>
            </a:r>
            <a:r>
              <a:rPr lang="es-ES_tradnl" dirty="0" err="1"/>
              <a:t>subtitulos</a:t>
            </a:r>
            <a:r>
              <a:rPr lang="es-ES_tradnl" dirty="0"/>
              <a:t> - </a:t>
            </a:r>
            <a:r>
              <a:rPr lang="es-ES_tradnl" dirty="0" err="1"/>
              <a:t>Footer</a:t>
            </a:r>
            <a:endParaRPr lang="es-ES_trad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63BDC-E22D-FFBF-474F-3283E88F040D}"/>
              </a:ext>
            </a:extLst>
          </p:cNvPr>
          <p:cNvSpPr txBox="1"/>
          <p:nvPr/>
        </p:nvSpPr>
        <p:spPr>
          <a:xfrm>
            <a:off x="8334004" y="5531234"/>
            <a:ext cx="273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Button_redes</a:t>
            </a:r>
            <a:r>
              <a:rPr lang="es-ES_tradnl" dirty="0">
                <a:solidFill>
                  <a:srgbClr val="FF0000"/>
                </a:solidFill>
              </a:rPr>
              <a:t> - </a:t>
            </a:r>
            <a:r>
              <a:rPr lang="es-ES_tradnl" dirty="0" err="1">
                <a:solidFill>
                  <a:srgbClr val="FF0000"/>
                </a:solidFill>
              </a:rPr>
              <a:t>Footer</a:t>
            </a: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3977A-3B4F-5A3F-0E6F-65FAB3241A59}"/>
              </a:ext>
            </a:extLst>
          </p:cNvPr>
          <p:cNvSpPr txBox="1"/>
          <p:nvPr/>
        </p:nvSpPr>
        <p:spPr>
          <a:xfrm>
            <a:off x="2296638" y="5715900"/>
            <a:ext cx="337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Input </a:t>
            </a:r>
            <a:r>
              <a:rPr lang="es-ES_tradnl" dirty="0" err="1">
                <a:solidFill>
                  <a:srgbClr val="FF0000"/>
                </a:solidFill>
              </a:rPr>
              <a:t>placeholder_suscribete</a:t>
            </a:r>
            <a:r>
              <a:rPr lang="es-ES_tradnl" dirty="0">
                <a:solidFill>
                  <a:srgbClr val="FF0000"/>
                </a:solidFill>
              </a:rPr>
              <a:t> - </a:t>
            </a:r>
            <a:r>
              <a:rPr lang="es-ES_tradnl" dirty="0" err="1">
                <a:solidFill>
                  <a:srgbClr val="FF0000"/>
                </a:solidFill>
              </a:rPr>
              <a:t>Footer</a:t>
            </a:r>
            <a:endParaRPr lang="es-ES_trad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8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4760</TotalTime>
  <Words>86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Cortes Vargas</dc:creator>
  <cp:lastModifiedBy>Maria Cortes Vargas</cp:lastModifiedBy>
  <cp:revision>2</cp:revision>
  <dcterms:created xsi:type="dcterms:W3CDTF">2023-11-17T16:20:23Z</dcterms:created>
  <dcterms:modified xsi:type="dcterms:W3CDTF">2023-11-20T23:41:01Z</dcterms:modified>
</cp:coreProperties>
</file>